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434" r:id="rId5"/>
    <p:sldId id="439" r:id="rId6"/>
    <p:sldId id="435" r:id="rId7"/>
    <p:sldId id="436" r:id="rId8"/>
    <p:sldId id="437" r:id="rId9"/>
    <p:sldId id="43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D52B4A-4590-4911-55E3-C8ACDB3FCC3E}" v="11" dt="2019-10-01T09:23:52.615"/>
    <p1510:client id="{A7B75484-5253-4337-8E4F-C8EE606C36F3}" v="1" dt="2019-10-01T09:21:45.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4995" autoAdjust="0"/>
    <p:restoredTop sz="94660"/>
  </p:normalViewPr>
  <p:slideViewPr>
    <p:cSldViewPr snapToGrid="0">
      <p:cViewPr varScale="1">
        <p:scale>
          <a:sx n="84" d="100"/>
          <a:sy n="84" d="100"/>
        </p:scale>
        <p:origin x="376" y="76"/>
      </p:cViewPr>
      <p:guideLst/>
    </p:cSldViewPr>
  </p:slideViewPr>
  <p:notesTextViewPr>
    <p:cViewPr>
      <p:scale>
        <a:sx n="1" d="1"/>
        <a:sy n="1" d="1"/>
      </p:scale>
      <p:origin x="0" y="0"/>
    </p:cViewPr>
  </p:notesTextViewPr>
  <p:notesViewPr>
    <p:cSldViewPr snapToGrid="0">
      <p:cViewPr varScale="1">
        <p:scale>
          <a:sx n="65" d="100"/>
          <a:sy n="65" d="100"/>
        </p:scale>
        <p:origin x="3154"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10EA3A-BA46-476B-99D7-4972CAE51112}" type="datetimeFigureOut">
              <a:rPr lang="en-US" smtClean="0"/>
              <a:t>10/01/2019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B452BB-302F-4199-A4B9-589E484A7B07}" type="slidenum">
              <a:rPr lang="en-US" smtClean="0"/>
              <a:t>‹#›</a:t>
            </a:fld>
            <a:endParaRPr lang="en-US"/>
          </a:p>
        </p:txBody>
      </p:sp>
    </p:spTree>
    <p:extLst>
      <p:ext uri="{BB962C8B-B14F-4D97-AF65-F5344CB8AC3E}">
        <p14:creationId xmlns:p14="http://schemas.microsoft.com/office/powerpoint/2010/main" val="930883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International Volunteers Day (IVD), is an international observance that was mandated for UNV to coordinate by the UN General Assembly in 1985.</a:t>
            </a:r>
          </a:p>
          <a:p>
            <a:endParaRPr lang="en-US" dirty="0"/>
          </a:p>
          <a:p>
            <a:r>
              <a:rPr lang="en-US" dirty="0"/>
              <a:t>The Day is an opportunity for us all to promote volunteerism, encourage governments to support volunteer efforts and recognize volunteer contributions to the achievement of the Sustainable Development Goals (SDGs) at local, national and international levels.</a:t>
            </a:r>
          </a:p>
          <a:p>
            <a:endParaRPr lang="en-US" dirty="0"/>
          </a:p>
          <a:p>
            <a:r>
              <a:rPr lang="en-US" dirty="0"/>
              <a:t>UNV coordinates a campaign to promote IVD every year, building on the impact volunteers have in communities, nationally and globally. </a:t>
            </a:r>
          </a:p>
          <a:p>
            <a:endParaRPr lang="en-US" dirty="0"/>
          </a:p>
          <a:p>
            <a:r>
              <a:rPr lang="en-US" dirty="0"/>
              <a:t>This year the campaign will focus on SDG 10 and the pursuit of equality – including inclusion – through volunteerism. </a:t>
            </a:r>
          </a:p>
          <a:p>
            <a:endParaRPr lang="en-US" dirty="0"/>
          </a:p>
          <a:p>
            <a:r>
              <a:rPr lang="en-US" dirty="0"/>
              <a:t>The theme for IVD 2019 will specifically focus on: </a:t>
            </a:r>
          </a:p>
          <a:p>
            <a:r>
              <a:rPr lang="en-US" dirty="0"/>
              <a:t>-	Volunteerism empowering people to participate in their own communities and fostering inclusion </a:t>
            </a:r>
          </a:p>
          <a:p>
            <a:r>
              <a:rPr lang="en-US" dirty="0"/>
              <a:t>-	Volunteering promoting inclusion, diversity, non- discrimination</a:t>
            </a:r>
          </a:p>
          <a:p>
            <a:r>
              <a:rPr lang="en-US" dirty="0"/>
              <a:t>-	Volunteerism as a mechanism to reduce inequalities in society</a:t>
            </a:r>
          </a:p>
          <a:p>
            <a:endParaRPr lang="en-US" dirty="0"/>
          </a:p>
        </p:txBody>
      </p:sp>
      <p:sp>
        <p:nvSpPr>
          <p:cNvPr id="4" name="Slide Number Placeholder 3"/>
          <p:cNvSpPr>
            <a:spLocks noGrp="1"/>
          </p:cNvSpPr>
          <p:nvPr>
            <p:ph type="sldNum" sz="quarter" idx="5"/>
          </p:nvPr>
        </p:nvSpPr>
        <p:spPr/>
        <p:txBody>
          <a:bodyPr/>
          <a:lstStyle/>
          <a:p>
            <a:fld id="{6AB452BB-302F-4199-A4B9-589E484A7B07}" type="slidenum">
              <a:rPr lang="en-US" smtClean="0"/>
              <a:t>1</a:t>
            </a:fld>
            <a:endParaRPr lang="en-US"/>
          </a:p>
        </p:txBody>
      </p:sp>
    </p:spTree>
    <p:extLst>
      <p:ext uri="{BB962C8B-B14F-4D97-AF65-F5344CB8AC3E}">
        <p14:creationId xmlns:p14="http://schemas.microsoft.com/office/powerpoint/2010/main" val="2840000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B452BB-302F-4199-A4B9-589E484A7B07}" type="slidenum">
              <a:rPr lang="en-US" smtClean="0"/>
              <a:t>2</a:t>
            </a:fld>
            <a:endParaRPr lang="en-US"/>
          </a:p>
        </p:txBody>
      </p:sp>
    </p:spTree>
    <p:extLst>
      <p:ext uri="{BB962C8B-B14F-4D97-AF65-F5344CB8AC3E}">
        <p14:creationId xmlns:p14="http://schemas.microsoft.com/office/powerpoint/2010/main" val="2163723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B452BB-302F-4199-A4B9-589E484A7B07}" type="slidenum">
              <a:rPr lang="en-US" smtClean="0"/>
              <a:t>3</a:t>
            </a:fld>
            <a:endParaRPr lang="en-US"/>
          </a:p>
        </p:txBody>
      </p:sp>
    </p:spTree>
    <p:extLst>
      <p:ext uri="{BB962C8B-B14F-4D97-AF65-F5344CB8AC3E}">
        <p14:creationId xmlns:p14="http://schemas.microsoft.com/office/powerpoint/2010/main" val="56600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B452BB-302F-4199-A4B9-589E484A7B07}" type="slidenum">
              <a:rPr lang="en-US" smtClean="0"/>
              <a:t>4</a:t>
            </a:fld>
            <a:endParaRPr lang="en-US"/>
          </a:p>
        </p:txBody>
      </p:sp>
    </p:spTree>
    <p:extLst>
      <p:ext uri="{BB962C8B-B14F-4D97-AF65-F5344CB8AC3E}">
        <p14:creationId xmlns:p14="http://schemas.microsoft.com/office/powerpoint/2010/main" val="62753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B452BB-302F-4199-A4B9-589E484A7B07}" type="slidenum">
              <a:rPr lang="en-US" smtClean="0"/>
              <a:t>5</a:t>
            </a:fld>
            <a:endParaRPr lang="en-US"/>
          </a:p>
        </p:txBody>
      </p:sp>
    </p:spTree>
    <p:extLst>
      <p:ext uri="{BB962C8B-B14F-4D97-AF65-F5344CB8AC3E}">
        <p14:creationId xmlns:p14="http://schemas.microsoft.com/office/powerpoint/2010/main" val="2653983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B452BB-302F-4199-A4B9-589E484A7B07}" type="slidenum">
              <a:rPr lang="en-US" smtClean="0"/>
              <a:t>6</a:t>
            </a:fld>
            <a:endParaRPr lang="en-US"/>
          </a:p>
        </p:txBody>
      </p:sp>
    </p:spTree>
    <p:extLst>
      <p:ext uri="{BB962C8B-B14F-4D97-AF65-F5344CB8AC3E}">
        <p14:creationId xmlns:p14="http://schemas.microsoft.com/office/powerpoint/2010/main" val="2965314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855C-A08E-4FE6-93A2-217BD2570F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723D2-0565-426D-81CC-A390A5F685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7D4379-AA24-4850-BB46-0C30D9B2A15A}"/>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5" name="Footer Placeholder 4">
            <a:extLst>
              <a:ext uri="{FF2B5EF4-FFF2-40B4-BE49-F238E27FC236}">
                <a16:creationId xmlns:a16="http://schemas.microsoft.com/office/drawing/2014/main" id="{CD4E5D26-103B-4936-860D-B8DCFEADC6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462E5B-55DB-4A1B-8FD5-EA481527643E}"/>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82080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F76CB-A27D-4D48-8ADA-145D2F496E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0EE393-40A8-407F-AE8C-9770B196EC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4595D2-6C26-46CF-9227-930D39714828}"/>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5" name="Footer Placeholder 4">
            <a:extLst>
              <a:ext uri="{FF2B5EF4-FFF2-40B4-BE49-F238E27FC236}">
                <a16:creationId xmlns:a16="http://schemas.microsoft.com/office/drawing/2014/main" id="{B1DE3ED7-75A6-4876-8522-FB0D55D17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FE5E41-96AD-44C6-BFC7-37E2FB909679}"/>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3404691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0B9B45-B0C0-4BA6-93BE-DE67D84066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B5B189-237C-4565-A863-57844114DE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EBECB6-180B-4707-A9BE-B0DE82136F79}"/>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5" name="Footer Placeholder 4">
            <a:extLst>
              <a:ext uri="{FF2B5EF4-FFF2-40B4-BE49-F238E27FC236}">
                <a16:creationId xmlns:a16="http://schemas.microsoft.com/office/drawing/2014/main" id="{F08E1C22-028A-4B0E-842F-500F2838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9D2E12-FC25-4709-BCD7-0D109CE01882}"/>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4227490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Normal text slide with two columns">
    <p:spTree>
      <p:nvGrpSpPr>
        <p:cNvPr id="1" name=""/>
        <p:cNvGrpSpPr/>
        <p:nvPr/>
      </p:nvGrpSpPr>
      <p:grpSpPr>
        <a:xfrm>
          <a:off x="0" y="0"/>
          <a:ext cx="0" cy="0"/>
          <a:chOff x="0" y="0"/>
          <a:chExt cx="0" cy="0"/>
        </a:xfrm>
      </p:grpSpPr>
      <p:sp>
        <p:nvSpPr>
          <p:cNvPr id="17" name="Text Placeholder 16"/>
          <p:cNvSpPr>
            <a:spLocks noGrp="1"/>
          </p:cNvSpPr>
          <p:nvPr>
            <p:ph type="body" sz="quarter" idx="10"/>
          </p:nvPr>
        </p:nvSpPr>
        <p:spPr>
          <a:xfrm>
            <a:off x="609600" y="2242868"/>
            <a:ext cx="5313872" cy="4147349"/>
          </a:xfrm>
          <a:prstGeom prst="rect">
            <a:avLst/>
          </a:prstGeom>
        </p:spPr>
        <p:txBody>
          <a:bodyPr vert="horz"/>
          <a:lstStyle>
            <a:lvl1pPr marL="0" indent="0">
              <a:lnSpc>
                <a:spcPct val="120000"/>
              </a:lnSpc>
              <a:buNone/>
              <a:defRPr sz="2133"/>
            </a:lvl1pPr>
          </a:lstStyle>
          <a:p>
            <a:pPr lvl="0"/>
            <a:r>
              <a:rPr lang="en-GB"/>
              <a:t>Click to edit Master text styles</a:t>
            </a:r>
          </a:p>
        </p:txBody>
      </p:sp>
      <p:sp>
        <p:nvSpPr>
          <p:cNvPr id="4" name="Title Placeholder 1"/>
          <p:cNvSpPr>
            <a:spLocks noGrp="1"/>
          </p:cNvSpPr>
          <p:nvPr>
            <p:ph type="title"/>
          </p:nvPr>
        </p:nvSpPr>
        <p:spPr>
          <a:xfrm>
            <a:off x="609600" y="431956"/>
            <a:ext cx="10972800" cy="1143000"/>
          </a:xfrm>
          <a:prstGeom prst="rect">
            <a:avLst/>
          </a:prstGeom>
        </p:spPr>
        <p:txBody>
          <a:bodyPr vert="horz" lIns="91440" tIns="45720" rIns="91440" bIns="45720" rtlCol="0" anchor="ctr">
            <a:normAutofit/>
          </a:bodyPr>
          <a:lstStyle>
            <a:lvl1pPr>
              <a:defRPr sz="4000" b="1" i="0" cap="all">
                <a:latin typeface="Arial"/>
                <a:cs typeface="Arial"/>
              </a:defRPr>
            </a:lvl1pPr>
          </a:lstStyle>
          <a:p>
            <a:r>
              <a:rPr lang="en-GB"/>
              <a:t>Click to edit Master title style</a:t>
            </a:r>
            <a:endParaRPr lang="en-US"/>
          </a:p>
        </p:txBody>
      </p:sp>
      <p:sp>
        <p:nvSpPr>
          <p:cNvPr id="6" name="Text Placeholder 16"/>
          <p:cNvSpPr>
            <a:spLocks noGrp="1"/>
          </p:cNvSpPr>
          <p:nvPr>
            <p:ph type="body" sz="quarter" idx="11"/>
          </p:nvPr>
        </p:nvSpPr>
        <p:spPr>
          <a:xfrm>
            <a:off x="6268528" y="2242868"/>
            <a:ext cx="5313872" cy="4147349"/>
          </a:xfrm>
          <a:prstGeom prst="rect">
            <a:avLst/>
          </a:prstGeom>
        </p:spPr>
        <p:txBody>
          <a:bodyPr vert="horz"/>
          <a:lstStyle>
            <a:lvl1pPr marL="0" indent="0">
              <a:lnSpc>
                <a:spcPct val="120000"/>
              </a:lnSpc>
              <a:buNone/>
              <a:defRPr sz="2133"/>
            </a:lvl1pPr>
          </a:lstStyle>
          <a:p>
            <a:pPr lvl="0"/>
            <a:r>
              <a:rPr lang="en-GB"/>
              <a:t>Click to edit Master text styles</a:t>
            </a:r>
          </a:p>
        </p:txBody>
      </p:sp>
      <p:sp>
        <p:nvSpPr>
          <p:cNvPr id="7" name="Text Placeholder 2"/>
          <p:cNvSpPr>
            <a:spLocks noGrp="1"/>
          </p:cNvSpPr>
          <p:nvPr>
            <p:ph type="body" sz="quarter" idx="12"/>
          </p:nvPr>
        </p:nvSpPr>
        <p:spPr>
          <a:xfrm>
            <a:off x="609600" y="1574956"/>
            <a:ext cx="10972800" cy="482600"/>
          </a:xfrm>
          <a:prstGeom prst="rect">
            <a:avLst/>
          </a:prstGeom>
        </p:spPr>
        <p:txBody>
          <a:bodyPr vert="horz"/>
          <a:lstStyle>
            <a:lvl1pPr marL="0" indent="0">
              <a:buNone/>
              <a:defRPr sz="2400">
                <a:solidFill>
                  <a:schemeClr val="tx1"/>
                </a:solidFill>
              </a:defRPr>
            </a:lvl1pPr>
          </a:lstStyle>
          <a:p>
            <a:pPr lvl="0"/>
            <a:r>
              <a:rPr lang="en-GB"/>
              <a:t>Click to edit Master text styles</a:t>
            </a:r>
          </a:p>
        </p:txBody>
      </p:sp>
    </p:spTree>
    <p:extLst>
      <p:ext uri="{BB962C8B-B14F-4D97-AF65-F5344CB8AC3E}">
        <p14:creationId xmlns:p14="http://schemas.microsoft.com/office/powerpoint/2010/main" val="171924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10A0C-57D7-4D92-8833-1F90C00FAB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D8D0BB-B58E-4786-BE86-2C2015CAB8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9C944D-9588-4C8F-92E5-73B01E256D3E}"/>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5" name="Footer Placeholder 4">
            <a:extLst>
              <a:ext uri="{FF2B5EF4-FFF2-40B4-BE49-F238E27FC236}">
                <a16:creationId xmlns:a16="http://schemas.microsoft.com/office/drawing/2014/main" id="{36B44BB4-562B-4C12-B705-8CC933070A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E69A4A-B180-47BA-93AB-4C4A6A9405DC}"/>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342930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468D7-3885-4DF1-85C9-6455C7797B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9952DB-7601-4356-8879-E7DF6AFFAC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0AD159-8CC4-4AFB-9BD9-E0168864C35C}"/>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5" name="Footer Placeholder 4">
            <a:extLst>
              <a:ext uri="{FF2B5EF4-FFF2-40B4-BE49-F238E27FC236}">
                <a16:creationId xmlns:a16="http://schemas.microsoft.com/office/drawing/2014/main" id="{09539C1F-307F-4534-8B81-04F06F929A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C27E0A-F60C-4879-866B-49EA9548A111}"/>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859102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77615-CE5E-4947-8147-F53077A6B0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8E5B1-D170-4161-A36E-A506FCD641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4D4283-F4E4-434A-8660-7CCA41FF29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FD1A12-6678-481D-AAFD-B2902256835F}"/>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6" name="Footer Placeholder 5">
            <a:extLst>
              <a:ext uri="{FF2B5EF4-FFF2-40B4-BE49-F238E27FC236}">
                <a16:creationId xmlns:a16="http://schemas.microsoft.com/office/drawing/2014/main" id="{6A828AB7-0050-476C-884A-94B91F68BE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8870A6-D1D5-4AC5-96A9-3CCF29B15E02}"/>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3598782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E611E-D3DB-4C9C-A202-EAEEB5B105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D421C1-C12B-41EB-8C30-9D3AC1A3FE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E2CB60-973C-4DAA-8A29-5ABFC11A89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631F42-1482-4562-9F30-335A62CD2D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A63302-D513-4F6B-87D7-2DCE4D654A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36C5E3-C099-4C81-9F2C-50EE5438D7D7}"/>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8" name="Footer Placeholder 7">
            <a:extLst>
              <a:ext uri="{FF2B5EF4-FFF2-40B4-BE49-F238E27FC236}">
                <a16:creationId xmlns:a16="http://schemas.microsoft.com/office/drawing/2014/main" id="{680CF849-8B7E-4DA5-A972-7D99CFCE73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A986F9-1FE1-4863-BC51-A556D2A52B9D}"/>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1810688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55C79-5E3E-42E7-BE02-530CF68FC6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84E323-C966-4B4E-AEF9-4F28416F3D83}"/>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4" name="Footer Placeholder 3">
            <a:extLst>
              <a:ext uri="{FF2B5EF4-FFF2-40B4-BE49-F238E27FC236}">
                <a16:creationId xmlns:a16="http://schemas.microsoft.com/office/drawing/2014/main" id="{82BEB575-0572-4B43-A9DA-64A112E65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F74AC4-459F-482B-A1BA-626AE62D51BB}"/>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530842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A728AD-3AC2-4F85-85D6-97976692E59B}"/>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3" name="Footer Placeholder 2">
            <a:extLst>
              <a:ext uri="{FF2B5EF4-FFF2-40B4-BE49-F238E27FC236}">
                <a16:creationId xmlns:a16="http://schemas.microsoft.com/office/drawing/2014/main" id="{F416B8E8-1AA7-4899-9A0C-E9525691865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499B97-53BA-45ED-A964-EA7980171A9B}"/>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369685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545C0-9B72-442A-A8ED-02D7607E4B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1CDF12-C1E2-4B4A-BE9B-14350FED5B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AC6A97-ADF0-43C1-9C90-5FE1A08F9D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BEF84E-BF9D-497A-AA47-DAD069F82652}"/>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6" name="Footer Placeholder 5">
            <a:extLst>
              <a:ext uri="{FF2B5EF4-FFF2-40B4-BE49-F238E27FC236}">
                <a16:creationId xmlns:a16="http://schemas.microsoft.com/office/drawing/2014/main" id="{02A227B8-D19A-4E02-B5A9-0DFDDC333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C1AC54-3C07-4D7D-AF3F-C7723D35A163}"/>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3548537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338B6-DE45-417B-8B19-C30613D1A4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6524B7-D00B-4BAB-B4C5-22CF965B65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D8C1A4-9E7D-4F59-8C18-E5522FA0D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904D34-DB59-4038-A7DF-7B6CEAB65D40}"/>
              </a:ext>
            </a:extLst>
          </p:cNvPr>
          <p:cNvSpPr>
            <a:spLocks noGrp="1"/>
          </p:cNvSpPr>
          <p:nvPr>
            <p:ph type="dt" sz="half" idx="10"/>
          </p:nvPr>
        </p:nvSpPr>
        <p:spPr/>
        <p:txBody>
          <a:bodyPr/>
          <a:lstStyle/>
          <a:p>
            <a:fld id="{1682D43D-2875-471A-8E3D-0CAEF430CE72}" type="datetimeFigureOut">
              <a:rPr lang="en-US" smtClean="0"/>
              <a:t>10/01/2019</a:t>
            </a:fld>
            <a:endParaRPr lang="en-US"/>
          </a:p>
        </p:txBody>
      </p:sp>
      <p:sp>
        <p:nvSpPr>
          <p:cNvPr id="6" name="Footer Placeholder 5">
            <a:extLst>
              <a:ext uri="{FF2B5EF4-FFF2-40B4-BE49-F238E27FC236}">
                <a16:creationId xmlns:a16="http://schemas.microsoft.com/office/drawing/2014/main" id="{82F59926-B603-42B1-950E-132BF77B52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64469F-0588-45B7-9F19-AEC9CCAC3402}"/>
              </a:ext>
            </a:extLst>
          </p:cNvPr>
          <p:cNvSpPr>
            <a:spLocks noGrp="1"/>
          </p:cNvSpPr>
          <p:nvPr>
            <p:ph type="sldNum" sz="quarter" idx="12"/>
          </p:nvPr>
        </p:nvSpPr>
        <p:spPr/>
        <p:txBody>
          <a:bodyPr/>
          <a:lstStyle/>
          <a:p>
            <a:fld id="{21813AFE-E4A7-4757-BFF9-A907D6C747DC}" type="slidenum">
              <a:rPr lang="en-US" smtClean="0"/>
              <a:t>‹#›</a:t>
            </a:fld>
            <a:endParaRPr lang="en-US"/>
          </a:p>
        </p:txBody>
      </p:sp>
    </p:spTree>
    <p:extLst>
      <p:ext uri="{BB962C8B-B14F-4D97-AF65-F5344CB8AC3E}">
        <p14:creationId xmlns:p14="http://schemas.microsoft.com/office/powerpoint/2010/main" val="1024304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D1DF28-474A-46BF-A75F-3DAA952C5F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3F2446-BA59-45AF-ABD7-32DDABFF43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8158F6-D685-4CBC-8038-642EEEBDE6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2D43D-2875-471A-8E3D-0CAEF430CE72}" type="datetimeFigureOut">
              <a:rPr lang="en-US" smtClean="0"/>
              <a:t>10/01/2019</a:t>
            </a:fld>
            <a:endParaRPr lang="en-US"/>
          </a:p>
        </p:txBody>
      </p:sp>
      <p:sp>
        <p:nvSpPr>
          <p:cNvPr id="5" name="Footer Placeholder 4">
            <a:extLst>
              <a:ext uri="{FF2B5EF4-FFF2-40B4-BE49-F238E27FC236}">
                <a16:creationId xmlns:a16="http://schemas.microsoft.com/office/drawing/2014/main" id="{687BB87A-A600-469B-96DE-72FDF892E6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3DAF8B-3C03-43AB-81D0-C85B69BD94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13AFE-E4A7-4757-BFF9-A907D6C747DC}" type="slidenum">
              <a:rPr lang="en-US" smtClean="0"/>
              <a:t>‹#›</a:t>
            </a:fld>
            <a:endParaRPr lang="en-US"/>
          </a:p>
        </p:txBody>
      </p:sp>
    </p:spTree>
    <p:extLst>
      <p:ext uri="{BB962C8B-B14F-4D97-AF65-F5344CB8AC3E}">
        <p14:creationId xmlns:p14="http://schemas.microsoft.com/office/powerpoint/2010/main" val="3502760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4E94FD14-6DE3-45CC-B3A5-4DD7ECE5644C}"/>
              </a:ext>
            </a:extLst>
          </p:cNvPr>
          <p:cNvPicPr>
            <a:picLocks noChangeAspect="1"/>
          </p:cNvPicPr>
          <p:nvPr/>
        </p:nvPicPr>
        <p:blipFill>
          <a:blip r:embed="rId3"/>
          <a:stretch>
            <a:fillRect/>
          </a:stretch>
        </p:blipFill>
        <p:spPr>
          <a:xfrm>
            <a:off x="603973" y="2124925"/>
            <a:ext cx="10765246" cy="3381185"/>
          </a:xfrm>
          <a:prstGeom prst="rect">
            <a:avLst/>
          </a:prstGeom>
        </p:spPr>
      </p:pic>
      <p:sp>
        <p:nvSpPr>
          <p:cNvPr id="5" name="Title 2">
            <a:extLst>
              <a:ext uri="{FF2B5EF4-FFF2-40B4-BE49-F238E27FC236}">
                <a16:creationId xmlns:a16="http://schemas.microsoft.com/office/drawing/2014/main" id="{02B4FA9A-912E-4A40-94DA-E85D12E94B65}"/>
              </a:ext>
            </a:extLst>
          </p:cNvPr>
          <p:cNvSpPr txBox="1">
            <a:spLocks/>
          </p:cNvSpPr>
          <p:nvPr/>
        </p:nvSpPr>
        <p:spPr>
          <a:xfrm>
            <a:off x="601858" y="1140303"/>
            <a:ext cx="10972800" cy="1143000"/>
          </a:xfrm>
          <a:prstGeom prst="rect">
            <a:avLst/>
          </a:prstGeom>
        </p:spPr>
        <p:txBody>
          <a:bodyPr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ea typeface="ＭＳ Ｐゴシック"/>
              </a:rPr>
              <a:t>International Volunteer Day 2019</a:t>
            </a:r>
            <a:endParaRPr lang="en-US" b="1">
              <a:cs typeface="Calibri Light" panose="020F0302020204030204"/>
            </a:endParaRPr>
          </a:p>
        </p:txBody>
      </p:sp>
    </p:spTree>
    <p:extLst>
      <p:ext uri="{BB962C8B-B14F-4D97-AF65-F5344CB8AC3E}">
        <p14:creationId xmlns:p14="http://schemas.microsoft.com/office/powerpoint/2010/main" val="2934231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5A5708-D6AD-40E9-88C0-340488E445E2}"/>
              </a:ext>
            </a:extLst>
          </p:cNvPr>
          <p:cNvSpPr txBox="1"/>
          <p:nvPr/>
        </p:nvSpPr>
        <p:spPr>
          <a:xfrm>
            <a:off x="653143" y="381000"/>
            <a:ext cx="9612085"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t>International Volunteers Day (IVD), is an international observance that was mandated for UNV to coordinate by the UN General Assembly in 1985.</a:t>
            </a:r>
            <a:endParaRPr lang="en-US" sz="2000" dirty="0">
              <a:cs typeface="Calibri"/>
            </a:endParaRPr>
          </a:p>
          <a:p>
            <a:endParaRPr lang="en-US" sz="2000" dirty="0">
              <a:cs typeface="Calibri"/>
            </a:endParaRPr>
          </a:p>
          <a:p>
            <a:r>
              <a:rPr lang="en-US" sz="2000" dirty="0"/>
              <a:t>The Day is an opportunity for us all to promote volunteerism, encourage governments to support volunteer efforts and recognize volunteer contributions to the achievement of the Sustainable Development Goals (SDGs) at local, national and international levels.</a:t>
            </a:r>
            <a:endParaRPr lang="en-US" sz="2000" dirty="0">
              <a:cs typeface="Calibri"/>
            </a:endParaRPr>
          </a:p>
          <a:p>
            <a:endParaRPr lang="en-US" sz="2000" dirty="0">
              <a:cs typeface="Calibri"/>
            </a:endParaRPr>
          </a:p>
          <a:p>
            <a:r>
              <a:rPr lang="en-US" sz="2000" dirty="0"/>
              <a:t>UNV coordinates a campaign to promote IVD every year, building on the impact volunteers have in communities, nationally and globally. </a:t>
            </a:r>
          </a:p>
          <a:p>
            <a:endParaRPr lang="en-US" sz="2000" dirty="0">
              <a:cs typeface="Calibri"/>
            </a:endParaRPr>
          </a:p>
          <a:p>
            <a:r>
              <a:rPr lang="en-US" sz="2000" dirty="0"/>
              <a:t>This year the campaign will focus on SDG 10 and the pursuit of equality – including inclusion – through volunteerism. </a:t>
            </a:r>
            <a:endParaRPr lang="en-US" sz="2000" dirty="0">
              <a:cs typeface="Calibri"/>
            </a:endParaRPr>
          </a:p>
          <a:p>
            <a:endParaRPr lang="en-US" sz="2000" dirty="0">
              <a:cs typeface="Calibri"/>
            </a:endParaRPr>
          </a:p>
          <a:p>
            <a:r>
              <a:rPr lang="en-US" sz="2000" dirty="0"/>
              <a:t>The theme for IVD 2019 will specifically focus on: </a:t>
            </a:r>
            <a:endParaRPr lang="en-US" sz="2000" dirty="0">
              <a:cs typeface="Calibri"/>
            </a:endParaRPr>
          </a:p>
          <a:p>
            <a:r>
              <a:rPr lang="en-US" sz="2000" dirty="0"/>
              <a:t>-	Volunteerism empowering people to participate in their own communities and fostering inclusion </a:t>
            </a:r>
            <a:endParaRPr lang="en-US" sz="2000" dirty="0">
              <a:cs typeface="Calibri"/>
            </a:endParaRPr>
          </a:p>
          <a:p>
            <a:r>
              <a:rPr lang="en-US" sz="2000" dirty="0"/>
              <a:t>-	Volunteering promoting inclusion, diversity, non- discrimination</a:t>
            </a:r>
            <a:endParaRPr lang="en-US" sz="2000" dirty="0">
              <a:cs typeface="Calibri"/>
            </a:endParaRPr>
          </a:p>
          <a:p>
            <a:r>
              <a:rPr lang="en-US" sz="2000" dirty="0"/>
              <a:t>-	Volunteerism as a mechanism to reduce inequalities in society</a:t>
            </a:r>
            <a:endParaRPr lang="en-US" sz="2000" dirty="0">
              <a:cs typeface="Calibri"/>
            </a:endParaRPr>
          </a:p>
        </p:txBody>
      </p:sp>
    </p:spTree>
    <p:extLst>
      <p:ext uri="{BB962C8B-B14F-4D97-AF65-F5344CB8AC3E}">
        <p14:creationId xmlns:p14="http://schemas.microsoft.com/office/powerpoint/2010/main" val="3448158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A close up of a logo&#10;&#10;Description generated with very high confidence">
            <a:extLst>
              <a:ext uri="{FF2B5EF4-FFF2-40B4-BE49-F238E27FC236}">
                <a16:creationId xmlns:a16="http://schemas.microsoft.com/office/drawing/2014/main" id="{EDF76363-7915-43E5-B79F-F9C4E5505E3B}"/>
              </a:ext>
            </a:extLst>
          </p:cNvPr>
          <p:cNvPicPr>
            <a:picLocks noChangeAspect="1"/>
          </p:cNvPicPr>
          <p:nvPr/>
        </p:nvPicPr>
        <p:blipFill>
          <a:blip r:embed="rId3"/>
          <a:stretch>
            <a:fillRect/>
          </a:stretch>
        </p:blipFill>
        <p:spPr>
          <a:xfrm>
            <a:off x="371764" y="1713346"/>
            <a:ext cx="11633199" cy="3904672"/>
          </a:xfrm>
          <a:prstGeom prst="rect">
            <a:avLst/>
          </a:prstGeom>
        </p:spPr>
      </p:pic>
    </p:spTree>
    <p:extLst>
      <p:ext uri="{BB962C8B-B14F-4D97-AF65-F5344CB8AC3E}">
        <p14:creationId xmlns:p14="http://schemas.microsoft.com/office/powerpoint/2010/main" val="2612435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A close up of a sign&#10;&#10;Description generated with high confidence">
            <a:extLst>
              <a:ext uri="{FF2B5EF4-FFF2-40B4-BE49-F238E27FC236}">
                <a16:creationId xmlns:a16="http://schemas.microsoft.com/office/drawing/2014/main" id="{6CCE8D11-582D-424E-B5CF-8DB468FE11DB}"/>
              </a:ext>
            </a:extLst>
          </p:cNvPr>
          <p:cNvPicPr>
            <a:picLocks noChangeAspect="1"/>
          </p:cNvPicPr>
          <p:nvPr/>
        </p:nvPicPr>
        <p:blipFill>
          <a:blip r:embed="rId3"/>
          <a:stretch>
            <a:fillRect/>
          </a:stretch>
        </p:blipFill>
        <p:spPr>
          <a:xfrm>
            <a:off x="83127" y="1678709"/>
            <a:ext cx="11944927" cy="4008581"/>
          </a:xfrm>
          <a:prstGeom prst="rect">
            <a:avLst/>
          </a:prstGeom>
        </p:spPr>
      </p:pic>
    </p:spTree>
    <p:extLst>
      <p:ext uri="{BB962C8B-B14F-4D97-AF65-F5344CB8AC3E}">
        <p14:creationId xmlns:p14="http://schemas.microsoft.com/office/powerpoint/2010/main" val="419704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A picture containing text&#10;&#10;Description generated with high confidence">
            <a:extLst>
              <a:ext uri="{FF2B5EF4-FFF2-40B4-BE49-F238E27FC236}">
                <a16:creationId xmlns:a16="http://schemas.microsoft.com/office/drawing/2014/main" id="{62C57C12-46F9-4993-B7C0-F08A31C49327}"/>
              </a:ext>
            </a:extLst>
          </p:cNvPr>
          <p:cNvPicPr>
            <a:picLocks noChangeAspect="1"/>
          </p:cNvPicPr>
          <p:nvPr/>
        </p:nvPicPr>
        <p:blipFill>
          <a:blip r:embed="rId3"/>
          <a:stretch>
            <a:fillRect/>
          </a:stretch>
        </p:blipFill>
        <p:spPr>
          <a:xfrm>
            <a:off x="256309" y="1644072"/>
            <a:ext cx="12060380" cy="4043217"/>
          </a:xfrm>
          <a:prstGeom prst="rect">
            <a:avLst/>
          </a:prstGeom>
        </p:spPr>
      </p:pic>
    </p:spTree>
    <p:extLst>
      <p:ext uri="{BB962C8B-B14F-4D97-AF65-F5344CB8AC3E}">
        <p14:creationId xmlns:p14="http://schemas.microsoft.com/office/powerpoint/2010/main" val="1259308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A close up of a logo&#10;&#10;Description generated with very high confidence">
            <a:extLst>
              <a:ext uri="{FF2B5EF4-FFF2-40B4-BE49-F238E27FC236}">
                <a16:creationId xmlns:a16="http://schemas.microsoft.com/office/drawing/2014/main" id="{28D8C603-3D3B-4825-A85C-323C9AD9B7F5}"/>
              </a:ext>
            </a:extLst>
          </p:cNvPr>
          <p:cNvPicPr>
            <a:picLocks noChangeAspect="1"/>
          </p:cNvPicPr>
          <p:nvPr/>
        </p:nvPicPr>
        <p:blipFill>
          <a:blip r:embed="rId3"/>
          <a:stretch>
            <a:fillRect/>
          </a:stretch>
        </p:blipFill>
        <p:spPr>
          <a:xfrm>
            <a:off x="-20782" y="1563255"/>
            <a:ext cx="12222017" cy="4100944"/>
          </a:xfrm>
          <a:prstGeom prst="rect">
            <a:avLst/>
          </a:prstGeom>
        </p:spPr>
      </p:pic>
    </p:spTree>
    <p:extLst>
      <p:ext uri="{BB962C8B-B14F-4D97-AF65-F5344CB8AC3E}">
        <p14:creationId xmlns:p14="http://schemas.microsoft.com/office/powerpoint/2010/main" val="2715105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2386DF6C4CA947BE12B5E7ECF75F14" ma:contentTypeVersion="10" ma:contentTypeDescription="Create a new document." ma:contentTypeScope="" ma:versionID="b1a08bc931ccdcf6fded90d40e9d0e43">
  <xsd:schema xmlns:xsd="http://www.w3.org/2001/XMLSchema" xmlns:xs="http://www.w3.org/2001/XMLSchema" xmlns:p="http://schemas.microsoft.com/office/2006/metadata/properties" xmlns:ns2="458e95fa-9ec1-448e-b26e-2ebec41bc17f" xmlns:ns3="3b8bc3d9-db14-448a-8873-8a9d5472b91f" targetNamespace="http://schemas.microsoft.com/office/2006/metadata/properties" ma:root="true" ma:fieldsID="a6e6c4385a4d2f4004a71f1a25281a39" ns2:_="" ns3:_="">
    <xsd:import namespace="458e95fa-9ec1-448e-b26e-2ebec41bc17f"/>
    <xsd:import namespace="3b8bc3d9-db14-448a-8873-8a9d5472b91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8e95fa-9ec1-448e-b26e-2ebec41bc17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b8bc3d9-db14-448a-8873-8a9d5472b91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58e95fa-9ec1-448e-b26e-2ebec41bc17f">
      <UserInfo>
        <DisplayName>Alba CandelPau</DisplayName>
        <AccountId>18</AccountId>
        <AccountType/>
      </UserInfo>
    </SharedWithUsers>
  </documentManagement>
</p:properties>
</file>

<file path=customXml/itemProps1.xml><?xml version="1.0" encoding="utf-8"?>
<ds:datastoreItem xmlns:ds="http://schemas.openxmlformats.org/officeDocument/2006/customXml" ds:itemID="{F9BB85D0-9F17-48A0-B575-59E2135F2E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8e95fa-9ec1-448e-b26e-2ebec41bc17f"/>
    <ds:schemaRef ds:uri="3b8bc3d9-db14-448a-8873-8a9d5472b9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EDA728-B493-4EE7-B8A0-AA2E87B909D1}">
  <ds:schemaRefs>
    <ds:schemaRef ds:uri="http://schemas.microsoft.com/sharepoint/v3/contenttype/forms"/>
  </ds:schemaRefs>
</ds:datastoreItem>
</file>

<file path=customXml/itemProps3.xml><?xml version="1.0" encoding="utf-8"?>
<ds:datastoreItem xmlns:ds="http://schemas.openxmlformats.org/officeDocument/2006/customXml" ds:itemID="{17CC3625-F5CE-4100-8F76-2FAD29DE43A6}">
  <ds:schemaRefs>
    <ds:schemaRef ds:uri="458e95fa-9ec1-448e-b26e-2ebec41bc17f"/>
    <ds:schemaRef ds:uri="http://purl.org/dc/dcmityp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3b8bc3d9-db14-448a-8873-8a9d5472b91f"/>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220</Words>
  <Application>Microsoft Office PowerPoint</Application>
  <PresentationFormat>Widescreen</PresentationFormat>
  <Paragraphs>31</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Volunteer Day 2019</dc:title>
  <dc:creator>Jennifer Stapper</dc:creator>
  <cp:lastModifiedBy>Piera Zuccherin</cp:lastModifiedBy>
  <cp:revision>71</cp:revision>
  <dcterms:created xsi:type="dcterms:W3CDTF">2019-09-26T07:50:06Z</dcterms:created>
  <dcterms:modified xsi:type="dcterms:W3CDTF">2019-10-01T17:25:57Z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0x010100CC2386DF6C4CA947BE12B5E7ECF75F14</vt:lpwstr>
  </property>
</Properties>
</file>