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262" r:id="rId2"/>
    <p:sldId id="270" r:id="rId3"/>
    <p:sldId id="271" r:id="rId4"/>
    <p:sldId id="264" r:id="rId5"/>
    <p:sldId id="272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79" r:id="rId14"/>
    <p:sldId id="287" r:id="rId15"/>
    <p:sldId id="288" r:id="rId16"/>
    <p:sldId id="289" r:id="rId17"/>
    <p:sldId id="29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48"/>
  </p:normalViewPr>
  <p:slideViewPr>
    <p:cSldViewPr snapToGrid="0">
      <p:cViewPr varScale="1">
        <p:scale>
          <a:sx n="117" d="100"/>
          <a:sy n="117" d="100"/>
        </p:scale>
        <p:origin x="1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27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65E1F46-B23C-C0F7-EC0B-D2B4629F84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464534-106C-46B2-6F14-65F849E479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DBCC2-9325-BD44-B6F5-45229A187A6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2CA442-89B6-7DEE-E345-6832C3E99F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52AD74-2909-CB4F-68B9-CACA045596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FB79E-19A9-F347-8F2F-48D6CECF2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21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26232-543C-3447-BBAB-44772FB909C7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928EC-FA47-934B-9A89-5ADC87B02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0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928EC-FA47-934B-9A89-5ADC87B025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86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Picture Placeholder 5">
            <a:extLst>
              <a:ext uri="{FF2B5EF4-FFF2-40B4-BE49-F238E27FC236}">
                <a16:creationId xmlns:a16="http://schemas.microsoft.com/office/drawing/2014/main" id="{3154E92F-5896-5C4D-9994-C132E1586F8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55181" y="262687"/>
            <a:ext cx="8633638" cy="5361935"/>
          </a:xfrm>
        </p:spPr>
        <p:txBody>
          <a:bodyPr lIns="91440" tIns="640080" rIns="548640" bIns="0" anchor="ctr"/>
          <a:lstStyle>
            <a:lvl2pPr marL="457200" indent="0" algn="ctr">
              <a:buFont typeface="Arial" panose="020B0604020202020204" pitchFamily="34" charset="0"/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2pPr>
          </a:lstStyle>
          <a:p>
            <a:pPr lvl="1"/>
            <a:r>
              <a:rPr lang="en-US" dirty="0"/>
              <a:t>Image of volunteer action for SDG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530F5AF-793A-FC1E-4F4B-F0D8760C345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71191" y="4774019"/>
            <a:ext cx="3625701" cy="259434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6EDDE5E1-EF1A-850B-55E4-A86D4792B5DC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592186" y="5273748"/>
            <a:ext cx="2296227" cy="1322313"/>
          </a:xfrm>
          <a:solidFill>
            <a:schemeClr val="bg1"/>
          </a:solidFill>
        </p:spPr>
        <p:txBody>
          <a:bodyPr anchor="b"/>
          <a:lstStyle/>
          <a:p>
            <a:pPr lvl="0"/>
            <a:r>
              <a:rPr lang="en-US" dirty="0"/>
              <a:t>Logo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F83FB99-E15E-474B-E02D-B905707BA7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5512420"/>
            <a:ext cx="6464595" cy="775597"/>
          </a:xfrm>
          <a:solidFill>
            <a:schemeClr val="bg1"/>
          </a:solidFill>
          <a:ln>
            <a:noFill/>
          </a:ln>
        </p:spPr>
        <p:txBody>
          <a:bodyPr lIns="457200" tIns="182880" rIns="91440" bIns="91440" anchor="b">
            <a:normAutofit/>
          </a:bodyPr>
          <a:lstStyle>
            <a:lvl1pPr marL="0" indent="0">
              <a:buNone/>
              <a:defRPr sz="3600" b="1" i="0" baseline="0">
                <a:latin typeface="PT Sans Caption" panose="020B0603020203020204" pitchFamily="34" charset="77"/>
              </a:defRPr>
            </a:lvl1pPr>
          </a:lstStyle>
          <a:p>
            <a:pPr lvl="0"/>
            <a:r>
              <a:rPr lang="en-US" dirty="0"/>
              <a:t>Company Name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E5B1F804-A97A-B0B6-8D5D-8D1BEABDC6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-2" y="6258585"/>
            <a:ext cx="6464597" cy="618681"/>
          </a:xfrm>
          <a:solidFill>
            <a:schemeClr val="bg1"/>
          </a:solidFill>
          <a:ln>
            <a:noFill/>
          </a:ln>
        </p:spPr>
        <p:txBody>
          <a:bodyPr lIns="457200" tIns="0" rIns="91440" bIns="0">
            <a:normAutofit/>
          </a:bodyPr>
          <a:lstStyle>
            <a:lvl1pPr marL="0" indent="0">
              <a:buNone/>
              <a:defRPr sz="2200" cap="all" baseline="0">
                <a:latin typeface="PT Sans Caption" panose="020B0603020203020204" pitchFamily="34" charset="77"/>
              </a:defRPr>
            </a:lvl1pPr>
          </a:lstStyle>
          <a:p>
            <a:pPr lvl="0"/>
            <a:r>
              <a:rPr lang="en-US" dirty="0"/>
              <a:t>COUNTRY OF VOLUNTEERING</a:t>
            </a:r>
          </a:p>
        </p:txBody>
      </p:sp>
      <p:sp useBgFill="1">
        <p:nvSpPr>
          <p:cNvPr id="30" name="Picture Placeholder 5">
            <a:extLst>
              <a:ext uri="{FF2B5EF4-FFF2-40B4-BE49-F238E27FC236}">
                <a16:creationId xmlns:a16="http://schemas.microsoft.com/office/drawing/2014/main" id="{FF0D967F-69C9-2719-CA32-BAEB7E42D2A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977862" y="0"/>
            <a:ext cx="2166138" cy="2166138"/>
          </a:xfrm>
        </p:spPr>
        <p:txBody>
          <a:bodyPr lIns="91440" tIns="640080" rIns="548640" bIns="0" anchor="ctr"/>
          <a:lstStyle>
            <a:lvl2pPr marL="457200" indent="0" algn="ctr">
              <a:buFont typeface="Arial" panose="020B0604020202020204" pitchFamily="34" charset="0"/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2pPr>
          </a:lstStyle>
          <a:p>
            <a:pPr lvl="1"/>
            <a:r>
              <a:rPr lang="en-US" dirty="0"/>
              <a:t>SDG icon</a:t>
            </a:r>
          </a:p>
        </p:txBody>
      </p:sp>
    </p:spTree>
    <p:extLst>
      <p:ext uri="{BB962C8B-B14F-4D97-AF65-F5344CB8AC3E}">
        <p14:creationId xmlns:p14="http://schemas.microsoft.com/office/powerpoint/2010/main" val="414476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E9C9B8-B561-BC4F-BE98-0ABE29208377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9CE1B2-7CB0-294A-9DC9-2240B29D0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4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DE3D0AC-E0BF-758F-8DDB-D4ABAF74F9A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C6B5D-016E-4C8F-46AF-A4C35CD4B98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13C7CA-6890-6149-AC7A-C244C08CB915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A24A68-ADFC-5B6E-2424-D64BCFF918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9F77EA-847D-9DA0-E3D1-F7BC6A9392C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" name="Picture Placeholder 16" descr="A red sign with white people and text&#10;&#10;Description automatically generated">
            <a:extLst>
              <a:ext uri="{FF2B5EF4-FFF2-40B4-BE49-F238E27FC236}">
                <a16:creationId xmlns:a16="http://schemas.microsoft.com/office/drawing/2014/main" id="{B7113B19-2251-172F-42D7-735FD641BA81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</p:spTree>
    <p:extLst>
      <p:ext uri="{BB962C8B-B14F-4D97-AF65-F5344CB8AC3E}">
        <p14:creationId xmlns:p14="http://schemas.microsoft.com/office/powerpoint/2010/main" val="1377640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8DB3998-FE4F-C8C0-FCB4-206A3CB060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14A5225-FA9A-7B90-FAF6-023BCD4AB9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BE83C13-B960-3C88-8DD8-C25AA9A9E85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50CC776-8B53-DF5D-2CD6-0F3A874AE6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94340CA-A017-5F1D-7FA7-27A93CA78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Placeholder 2" descr="A pink background with white text and white arrows&#10;&#10;Description automatically generated">
            <a:extLst>
              <a:ext uri="{FF2B5EF4-FFF2-40B4-BE49-F238E27FC236}">
                <a16:creationId xmlns:a16="http://schemas.microsoft.com/office/drawing/2014/main" id="{1D7488F8-B5AF-7E61-C433-6037410101B7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/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29282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8DB3998-FE4F-C8C0-FCB4-206A3CB060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14A5225-FA9A-7B90-FAF6-023BCD4AB9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BE83C13-B960-3C88-8DD8-C25AA9A9E85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50CC776-8B53-DF5D-2CD6-0F3A874AE6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94340CA-A017-5F1D-7FA7-27A93CA78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Placeholder 2" descr="A white and orange sign with buildings and text&#10;&#10;Description automatically generated">
            <a:extLst>
              <a:ext uri="{FF2B5EF4-FFF2-40B4-BE49-F238E27FC236}">
                <a16:creationId xmlns:a16="http://schemas.microsoft.com/office/drawing/2014/main" id="{42453576-6ED3-C7CF-707B-47733A9402A2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/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34673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8DB3998-FE4F-C8C0-FCB4-206A3CB060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14A5225-FA9A-7B90-FAF6-023BCD4AB9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BE83C13-B960-3C88-8DD8-C25AA9A9E85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50CC776-8B53-DF5D-2CD6-0F3A874AE6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94340CA-A017-5F1D-7FA7-27A93CA78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Placeholder 2" descr="A yellow sign with white text&#10;&#10;Description automatically generated">
            <a:extLst>
              <a:ext uri="{FF2B5EF4-FFF2-40B4-BE49-F238E27FC236}">
                <a16:creationId xmlns:a16="http://schemas.microsoft.com/office/drawing/2014/main" id="{688437A0-CC88-D424-57A4-A5CDCD4F2A38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/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39610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540A071-9256-0CE8-AF02-50FE2299F6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0" dirty="0"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Lorem Ipsum</a:t>
            </a:r>
            <a:r>
              <a:rPr lang="en-US" b="0" i="0" dirty="0"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b="0" i="0" dirty="0" err="1"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popularised</a:t>
            </a:r>
            <a:r>
              <a:rPr lang="en-US" b="0" i="0" dirty="0"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in the 1960s with the release of Letraset sheets containing Lorem Ipsum passages, and more recently with desktop publishing software like Aldus PageMaker including versions of Lorem Ipsum.</a:t>
            </a:r>
          </a:p>
          <a:p>
            <a:pPr algn="l"/>
            <a:b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</a:b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39D7C2-53B7-D549-BA0D-4919E4E85AB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320B83-2ACC-0970-D791-F4BB0A2D9D5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Placeholder 11" descr="A green and white sign with a globe and text&#10;&#10;Description automatically generated">
            <a:extLst>
              <a:ext uri="{FF2B5EF4-FFF2-40B4-BE49-F238E27FC236}">
                <a16:creationId xmlns:a16="http://schemas.microsoft.com/office/drawing/2014/main" id="{E306033A-2F65-1D34-8DD6-8A4444345C32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947FB5E-4D1C-2078-0C3C-BA1F3A90C4C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C05FCA5E-CDC4-8FC6-7695-C63D1870D2D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20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F682E38-513B-140C-AACC-759E8A50E8F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161EA-A881-D61F-B499-C78574254A4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AAE98F-6EE6-1BF6-4DB4-31C397BE96A5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D66E37-65B9-C801-7208-2784A892D2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3CB5EFB-00D1-7795-71D7-4115895D19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Placeholder 8" descr="A blue sign with white fish and waves&#10;&#10;Description automatically generated">
            <a:extLst>
              <a:ext uri="{FF2B5EF4-FFF2-40B4-BE49-F238E27FC236}">
                <a16:creationId xmlns:a16="http://schemas.microsoft.com/office/drawing/2014/main" id="{D1935F77-0A73-2FF7-783C-AD495B0BEFAA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/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3894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8DB3998-FE4F-C8C0-FCB4-206A3CB060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14A5225-FA9A-7B90-FAF6-023BCD4AB9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BE83C13-B960-3C88-8DD8-C25AA9A9E85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50CC776-8B53-DF5D-2CD6-0F3A874AE6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94340CA-A017-5F1D-7FA7-27A93CA78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Placeholder 2" descr="A green square with white text and a tree and birds&#10;&#10;Description automatically generated">
            <a:extLst>
              <a:ext uri="{FF2B5EF4-FFF2-40B4-BE49-F238E27FC236}">
                <a16:creationId xmlns:a16="http://schemas.microsoft.com/office/drawing/2014/main" id="{8C41ECEE-45EB-8995-4C9C-B7687DB8FA32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/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04736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8DB3998-FE4F-C8C0-FCB4-206A3CB060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14A5225-FA9A-7B90-FAF6-023BCD4AB9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BE83C13-B960-3C88-8DD8-C25AA9A9E85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50CC776-8B53-DF5D-2CD6-0F3A874AE6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94340CA-A017-5F1D-7FA7-27A93CA78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Placeholder 2" descr="A bird with a branch on a mallet&#10;&#10;Description automatically generated">
            <a:extLst>
              <a:ext uri="{FF2B5EF4-FFF2-40B4-BE49-F238E27FC236}">
                <a16:creationId xmlns:a16="http://schemas.microsoft.com/office/drawing/2014/main" id="{3E6D450E-DD6E-AB92-EBEA-C53401B2B7EA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/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68365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8DB3998-FE4F-C8C0-FCB4-206A3CB060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14A5225-FA9A-7B90-FAF6-023BCD4AB9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BE83C13-B960-3C88-8DD8-C25AA9A9E85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50CC776-8B53-DF5D-2CD6-0F3A874AE6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94340CA-A017-5F1D-7FA7-27A93CA78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Placeholder 2" descr="A blue background with white text and a logo&#10;&#10;Description automatically generated">
            <a:extLst>
              <a:ext uri="{FF2B5EF4-FFF2-40B4-BE49-F238E27FC236}">
                <a16:creationId xmlns:a16="http://schemas.microsoft.com/office/drawing/2014/main" id="{14CE98CB-67BA-C1DF-1E27-6990B831FD1E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/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96479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BE28429-5A3F-6106-00DA-46BE9D82772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A190170-34DC-0701-7CD1-A9776A36ED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2DBC6A1-7DAC-FF49-53D6-C258052F0048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47BC7E8-7938-D495-713D-8989B4E49A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24EFD44-5451-0289-C9FB-843012E1E6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Placeholder 2" descr="A yellow background with a bowl of hot soup&#10;&#10;Description automatically generated">
            <a:extLst>
              <a:ext uri="{FF2B5EF4-FFF2-40B4-BE49-F238E27FC236}">
                <a16:creationId xmlns:a16="http://schemas.microsoft.com/office/drawing/2014/main" id="{DBCE2492-BEEC-2FB5-232F-67133B925BE2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</p:spTree>
    <p:extLst>
      <p:ext uri="{BB962C8B-B14F-4D97-AF65-F5344CB8AC3E}">
        <p14:creationId xmlns:p14="http://schemas.microsoft.com/office/powerpoint/2010/main" val="2330388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8DB3998-FE4F-C8C0-FCB4-206A3CB060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14A5225-FA9A-7B90-FAF6-023BCD4AB9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BE83C13-B960-3C88-8DD8-C25AA9A9E85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50CC776-8B53-DF5D-2CD6-0F3A874AE6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94340CA-A017-5F1D-7FA7-27A93CA78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Placeholder 2" descr="A green square with white text and a heart and a line of pulse&#10;&#10;Description automatically generated">
            <a:extLst>
              <a:ext uri="{FF2B5EF4-FFF2-40B4-BE49-F238E27FC236}">
                <a16:creationId xmlns:a16="http://schemas.microsoft.com/office/drawing/2014/main" id="{D28EB96B-B7FF-9C82-40FC-ACAF31FABCB7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</p:spTree>
    <p:extLst>
      <p:ext uri="{BB962C8B-B14F-4D97-AF65-F5344CB8AC3E}">
        <p14:creationId xmlns:p14="http://schemas.microsoft.com/office/powerpoint/2010/main" val="409092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8DB3998-FE4F-C8C0-FCB4-206A3CB060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14A5225-FA9A-7B90-FAF6-023BCD4AB9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BE83C13-B960-3C88-8DD8-C25AA9A9E85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50CC776-8B53-DF5D-2CD6-0F3A874AE6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94340CA-A017-5F1D-7FA7-27A93CA78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" name="Picture Placeholder 25" descr="A red sign with a book and a pencil&#10;&#10;Description automatically generated">
            <a:extLst>
              <a:ext uri="{FF2B5EF4-FFF2-40B4-BE49-F238E27FC236}">
                <a16:creationId xmlns:a16="http://schemas.microsoft.com/office/drawing/2014/main" id="{5799A061-A0E0-EDAE-7A0B-8C568D9BF619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/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24891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8DB3998-FE4F-C8C0-FCB4-206A3CB060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14A5225-FA9A-7B90-FAF6-023BCD4AB9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BE83C13-B960-3C88-8DD8-C25AA9A9E85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50CC776-8B53-DF5D-2CD6-0F3A874AE6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94340CA-A017-5F1D-7FA7-27A93CA78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Placeholder 7" descr="A red sign with white text and symbols&#10;&#10;Description automatically generated">
            <a:extLst>
              <a:ext uri="{FF2B5EF4-FFF2-40B4-BE49-F238E27FC236}">
                <a16:creationId xmlns:a16="http://schemas.microsoft.com/office/drawing/2014/main" id="{100A053E-78C5-69DA-0FAA-D24BC5B06B50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/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63897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8DB3998-FE4F-C8C0-FCB4-206A3CB060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14A5225-FA9A-7B90-FAF6-023BCD4AB9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BE83C13-B960-3C88-8DD8-C25AA9A9E85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50CC776-8B53-DF5D-2CD6-0F3A874AE6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94340CA-A017-5F1D-7FA7-27A93CA78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Placeholder 7" descr="A blue background with a white sign and a glass with water&#10;&#10;Description automatically generated">
            <a:extLst>
              <a:ext uri="{FF2B5EF4-FFF2-40B4-BE49-F238E27FC236}">
                <a16:creationId xmlns:a16="http://schemas.microsoft.com/office/drawing/2014/main" id="{E7AFAD23-EE05-775F-3EB6-E9B89C53D724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/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09428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8DB3998-FE4F-C8C0-FCB4-206A3CB060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14A5225-FA9A-7B90-FAF6-023BCD4AB9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BE83C13-B960-3C88-8DD8-C25AA9A9E85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50CC776-8B53-DF5D-2CD6-0F3A874AE6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94340CA-A017-5F1D-7FA7-27A93CA78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Placeholder 2" descr="A yellow sign with a light and a power button&#10;&#10;Description automatically generated">
            <a:extLst>
              <a:ext uri="{FF2B5EF4-FFF2-40B4-BE49-F238E27FC236}">
                <a16:creationId xmlns:a16="http://schemas.microsoft.com/office/drawing/2014/main" id="{BD92337B-0B30-036E-FBAE-B8802035D9D2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/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14672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8DB3998-FE4F-C8C0-FCB4-206A3CB060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14A5225-FA9A-7B90-FAF6-023BCD4AB9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BE83C13-B960-3C88-8DD8-C25AA9A9E85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50CC776-8B53-DF5D-2CD6-0F3A874AE6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94340CA-A017-5F1D-7FA7-27A93CA78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Placeholder 2" descr="A red background with white text and a graph&#10;&#10;Description automatically generated">
            <a:extLst>
              <a:ext uri="{FF2B5EF4-FFF2-40B4-BE49-F238E27FC236}">
                <a16:creationId xmlns:a16="http://schemas.microsoft.com/office/drawing/2014/main" id="{7E24E99B-3E75-C438-57DC-390A3CC7411E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/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12011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8DB3998-FE4F-C8C0-FCB4-206A3CB060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14A5225-FA9A-7B90-FAF6-023BCD4AB9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BE83C13-B960-3C88-8DD8-C25AA9A9E85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50CC776-8B53-DF5D-2CD6-0F3A874AE6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94340CA-A017-5F1D-7FA7-27A93CA78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Placeholder 2" descr="A logo on an orange background&#10;&#10;Description automatically generated">
            <a:extLst>
              <a:ext uri="{FF2B5EF4-FFF2-40B4-BE49-F238E27FC236}">
                <a16:creationId xmlns:a16="http://schemas.microsoft.com/office/drawing/2014/main" id="{8A194AFF-C379-E6CE-FCE8-B02707CED806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/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79343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G impact slides - WVC27" id="{E47CB418-1520-8A4F-A5F7-2EBAD71BF8E0}" vid="{60B6A9BF-9F09-5049-8E88-DD7FEEEFADD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12393</TotalTime>
  <Words>101</Words>
  <Application>Microsoft Macintosh PowerPoint</Application>
  <PresentationFormat>On-screen Show (4:3)</PresentationFormat>
  <Paragraphs>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Arial</vt:lpstr>
      <vt:lpstr>Open Sans</vt:lpstr>
      <vt:lpstr>PT Sans Caption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Lowell Brown</dc:creator>
  <cp:lastModifiedBy>Lowell Brown</cp:lastModifiedBy>
  <cp:revision>9</cp:revision>
  <dcterms:created xsi:type="dcterms:W3CDTF">2024-06-11T15:06:50Z</dcterms:created>
  <dcterms:modified xsi:type="dcterms:W3CDTF">2024-07-05T11:43:41Z</dcterms:modified>
</cp:coreProperties>
</file>